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7" r:id="rId8"/>
    <p:sldId id="261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684584" y="1412776"/>
            <a:ext cx="7315200" cy="2595025"/>
          </a:xfrm>
        </p:spPr>
        <p:txBody>
          <a:bodyPr/>
          <a:lstStyle/>
          <a:p>
            <a:r>
              <a:rPr lang="tr-TR" b="1" dirty="0"/>
              <a:t>ALES Nedir?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78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628800"/>
            <a:ext cx="7704856" cy="4464496"/>
          </a:xfrm>
        </p:spPr>
        <p:txBody>
          <a:bodyPr/>
          <a:lstStyle/>
          <a:p>
            <a:pPr algn="just"/>
            <a:r>
              <a:rPr lang="tr-TR" sz="2400" b="1" dirty="0"/>
              <a:t>ALES</a:t>
            </a:r>
            <a:r>
              <a:rPr lang="tr-TR" sz="2400" dirty="0"/>
              <a:t>; Akademik Personel ve Lisansüstü Eğitimi Giriş Sınavıdır.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ALES</a:t>
            </a:r>
            <a:r>
              <a:rPr lang="tr-TR" sz="2400" dirty="0"/>
              <a:t> Akademik Kadrolara Atanmak, Yüksek Lisansa </a:t>
            </a:r>
            <a:r>
              <a:rPr lang="tr-TR" sz="2400" dirty="0" smtClean="0"/>
              <a:t>başlamak, doktoraya </a:t>
            </a:r>
            <a:r>
              <a:rPr lang="tr-TR" sz="2400" dirty="0"/>
              <a:t>başvurmak, uzmanlık programlarına başvurmak, Yurt dışı burslu akademik programlara başvurmak ve kısaca akademik olarak oluşturulan her türlü programa başvuru yapabilmek için girilmesi gereken bir sınavdır.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540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Akademisyen olmak </a:t>
            </a:r>
            <a:r>
              <a:rPr lang="tr-TR" dirty="0" smtClean="0"/>
              <a:t>isteyenler bu </a:t>
            </a:r>
            <a:r>
              <a:rPr lang="tr-TR" dirty="0"/>
              <a:t>sınava lisans eğitimi süresinde ve sonrasında katılabilirler. Sınav sonucunun </a:t>
            </a:r>
            <a:r>
              <a:rPr lang="tr-TR" b="1" dirty="0"/>
              <a:t>geçerlilik süresi 3 yıldır.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Yani </a:t>
            </a:r>
            <a:r>
              <a:rPr lang="tr-TR" dirty="0"/>
              <a:t>bu sınava </a:t>
            </a:r>
            <a:r>
              <a:rPr lang="tr-TR" dirty="0" smtClean="0"/>
              <a:t>girenlerin </a:t>
            </a:r>
            <a:r>
              <a:rPr lang="tr-TR" dirty="0"/>
              <a:t>sınav sonucuyla</a:t>
            </a:r>
            <a:r>
              <a:rPr lang="tr-TR" b="1" dirty="0"/>
              <a:t> 3 yıl boyunca </a:t>
            </a:r>
            <a:r>
              <a:rPr lang="tr-TR" dirty="0"/>
              <a:t>sınava tekrar girmek zorunda kalmadan farklı kadrolara</a:t>
            </a:r>
            <a:r>
              <a:rPr lang="tr-TR" b="1" dirty="0"/>
              <a:t> tekrar tekrar </a:t>
            </a:r>
            <a:r>
              <a:rPr lang="tr-TR" dirty="0"/>
              <a:t>başvurabilir.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Üniversite </a:t>
            </a:r>
            <a:r>
              <a:rPr lang="tr-TR" dirty="0"/>
              <a:t>giriş sınavındaki bilgiler unutulmadan en geç </a:t>
            </a:r>
            <a:r>
              <a:rPr lang="tr-TR" b="1" dirty="0"/>
              <a:t>3. Sınıfta</a:t>
            </a:r>
            <a:r>
              <a:rPr lang="tr-TR" dirty="0"/>
              <a:t> </a:t>
            </a:r>
            <a:r>
              <a:rPr lang="tr-TR" b="1" dirty="0" err="1"/>
              <a:t>ALES</a:t>
            </a:r>
            <a:r>
              <a:rPr lang="tr-TR" dirty="0" err="1"/>
              <a:t>’e</a:t>
            </a:r>
            <a:r>
              <a:rPr lang="tr-TR" dirty="0"/>
              <a:t> </a:t>
            </a:r>
            <a:r>
              <a:rPr lang="tr-TR" dirty="0" smtClean="0"/>
              <a:t>girmenizi </a:t>
            </a:r>
            <a:r>
              <a:rPr lang="tr-TR" dirty="0"/>
              <a:t>tavsiye ediyoruz. </a:t>
            </a:r>
          </a:p>
        </p:txBody>
      </p:sp>
    </p:spTree>
    <p:extLst>
      <p:ext uri="{BB962C8B-B14F-4D97-AF65-F5344CB8AC3E}">
        <p14:creationId xmlns:p14="http://schemas.microsoft.com/office/powerpoint/2010/main" val="384057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684584" y="3212976"/>
            <a:ext cx="7315200" cy="2595025"/>
          </a:xfrm>
        </p:spPr>
        <p:txBody>
          <a:bodyPr>
            <a:normAutofit fontScale="90000"/>
          </a:bodyPr>
          <a:lstStyle/>
          <a:p>
            <a:r>
              <a:rPr lang="tr-TR" dirty="0"/>
              <a:t>NEDEN ALES’ E</a:t>
            </a:r>
            <a:r>
              <a:rPr lang="tr-TR" dirty="0" smtClean="0"/>
              <a:t> </a:t>
            </a:r>
            <a:r>
              <a:rPr lang="tr-TR" dirty="0"/>
              <a:t>GİRMELİYİM?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7315200" cy="2376264"/>
          </a:xfrm>
        </p:spPr>
        <p:txBody>
          <a:bodyPr>
            <a:normAutofit/>
          </a:bodyPr>
          <a:lstStyle/>
          <a:p>
            <a:pPr algn="ctr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767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31904"/>
          </a:xfrm>
        </p:spPr>
        <p:txBody>
          <a:bodyPr>
            <a:normAutofit/>
          </a:bodyPr>
          <a:lstStyle/>
          <a:p>
            <a:r>
              <a:rPr lang="tr-TR" dirty="0"/>
              <a:t>- Ülkemizde </a:t>
            </a:r>
            <a:r>
              <a:rPr lang="tr-TR" b="1" dirty="0"/>
              <a:t>lisansüstü eğitime girişte</a:t>
            </a:r>
            <a:r>
              <a:rPr lang="tr-TR" dirty="0"/>
              <a:t> ALES sonuçları kullanılır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/>
              <a:t>Yükseköğretim kurumlarında </a:t>
            </a:r>
            <a:r>
              <a:rPr lang="tr-TR" b="1" u="sng" dirty="0"/>
              <a:t>öğretim görevlisi, okutman, araştırma görevlisi, uzman, çevirici ve eğitim öğretim planlamacısı kadrolarına açıktan veya öğretim elemanı dışındaki kadrolardan naklen atamalarda</a:t>
            </a:r>
            <a:r>
              <a:rPr lang="tr-TR" b="1" dirty="0"/>
              <a:t> </a:t>
            </a:r>
            <a:r>
              <a:rPr lang="tr-TR" dirty="0"/>
              <a:t>ALES sonuçları kullanılır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- </a:t>
            </a:r>
            <a:r>
              <a:rPr lang="tr-TR" b="1" dirty="0"/>
              <a:t>Yurt dışına lisansüstü</a:t>
            </a:r>
            <a:r>
              <a:rPr lang="tr-TR" dirty="0"/>
              <a:t> </a:t>
            </a:r>
            <a:r>
              <a:rPr lang="tr-TR" b="1" dirty="0"/>
              <a:t>eğitim için gönderilecek</a:t>
            </a:r>
            <a:r>
              <a:rPr lang="tr-TR" dirty="0"/>
              <a:t> adayların seçiminde ALES sonuçları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125143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5415880"/>
          </a:xfrm>
        </p:spPr>
        <p:txBody>
          <a:bodyPr>
            <a:normAutofit/>
          </a:bodyPr>
          <a:lstStyle/>
          <a:p>
            <a:r>
              <a:rPr lang="tr-TR" dirty="0"/>
              <a:t>-</a:t>
            </a:r>
            <a:r>
              <a:rPr lang="tr-TR" b="1" u="sng" dirty="0"/>
              <a:t>Yüksek lisansa başvurabilmek için bu sınav sonuçları kullanılır </a:t>
            </a:r>
            <a:r>
              <a:rPr lang="tr-TR" b="1" u="sng" dirty="0" smtClean="0"/>
              <a:t>.</a:t>
            </a:r>
          </a:p>
          <a:p>
            <a:endParaRPr lang="tr-TR" dirty="0"/>
          </a:p>
          <a:p>
            <a:r>
              <a:rPr lang="tr-TR" dirty="0"/>
              <a:t>-Yükseköğretim kurumlarının öğretim elemanı ihtiyacının karşılanması amacıyla, lisansüstü öğrenimi görmek üzere </a:t>
            </a:r>
            <a:r>
              <a:rPr lang="tr-TR" b="1" u="sng" dirty="0"/>
              <a:t>yurt dışına gönderilecek adayların seçiminde de</a:t>
            </a:r>
            <a:r>
              <a:rPr lang="tr-TR" dirty="0"/>
              <a:t> bu sınavın sonuçları kullanılır.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07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-Bazı kamu kurum ve kuruluşları, yurt dışında lisansüstü öğrenim görecek öğrencilere </a:t>
            </a:r>
            <a:r>
              <a:rPr lang="tr-TR" b="1" u="sng" dirty="0"/>
              <a:t>burs verirken</a:t>
            </a:r>
            <a:r>
              <a:rPr lang="tr-TR" u="sng" dirty="0"/>
              <a:t> </a:t>
            </a:r>
            <a:r>
              <a:rPr lang="tr-TR" dirty="0"/>
              <a:t>bu sınavın sonuçlarından yararlanmaktadırlar.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-Yurt dışındaki öğretim kurumları lisansüstü öğrenim görmek üzere kendilerine başvuran adaylardan ülkemizde yapılmış bir sınavın sonuçlarını da istedikleri takdirde, adaylar </a:t>
            </a:r>
            <a:r>
              <a:rPr lang="tr-TR" b="1" dirty="0"/>
              <a:t>bu sınavın sonuç belgelerini </a:t>
            </a:r>
            <a:r>
              <a:rPr lang="tr-TR" dirty="0"/>
              <a:t>bu kurumlara verebilirler.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927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/>
          </a:bodyPr>
          <a:lstStyle/>
          <a:p>
            <a:r>
              <a:rPr lang="tr-TR" b="1" dirty="0"/>
              <a:t>ALES yılda </a:t>
            </a:r>
            <a:r>
              <a:rPr lang="tr-TR" b="1" dirty="0" smtClean="0"/>
              <a:t>üç kez yapılmaktadır</a:t>
            </a:r>
            <a:r>
              <a:rPr lang="tr-TR" b="1" dirty="0"/>
              <a:t>.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r>
              <a:rPr lang="tr-TR" dirty="0" smtClean="0"/>
              <a:t>Sınavda </a:t>
            </a:r>
            <a:r>
              <a:rPr lang="tr-TR" b="1" dirty="0"/>
              <a:t>Sayısal</a:t>
            </a:r>
            <a:r>
              <a:rPr lang="tr-TR" dirty="0"/>
              <a:t>(Matematik konuları) ve </a:t>
            </a:r>
            <a:r>
              <a:rPr lang="tr-TR" b="1" dirty="0"/>
              <a:t>Sözel</a:t>
            </a:r>
            <a:r>
              <a:rPr lang="tr-TR" dirty="0"/>
              <a:t>(Türkçe konuları) bölüm olmak üzere iki puan türü bulunmaktadır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ALES </a:t>
            </a:r>
            <a:r>
              <a:rPr lang="tr-TR" dirty="0"/>
              <a:t>hakkında ayrıntılı bilgiye ilgili bir çok internet sitesinden ulaşılabilmektedir.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49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/>
          <a:lstStyle/>
          <a:p>
            <a:pPr algn="just"/>
            <a:r>
              <a:rPr lang="tr-TR" dirty="0"/>
              <a:t>Hayatın insana ne getireceği belli olmadığından, </a:t>
            </a:r>
            <a:r>
              <a:rPr lang="tr-TR" dirty="0" smtClean="0"/>
              <a:t>hedefinizde </a:t>
            </a:r>
            <a:r>
              <a:rPr lang="tr-TR" dirty="0"/>
              <a:t>akademisyen olmak bulunsun veya bulunmasın ALES ve Dil sınavı puanlarını hazır bulundurmalıdırlar.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6684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275</Words>
  <Application>Microsoft Office PowerPoint</Application>
  <PresentationFormat>Ekran Gösterisi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Akış</vt:lpstr>
      <vt:lpstr>ALES Nedir? </vt:lpstr>
      <vt:lpstr>PowerPoint Sunusu</vt:lpstr>
      <vt:lpstr>PowerPoint Sunusu</vt:lpstr>
      <vt:lpstr>NEDEN ALES’ E GİRMELİYİM? 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ALES Nedir? </dc:title>
  <dc:creator>DELL</dc:creator>
  <cp:lastModifiedBy>Windows Kullanıcısı</cp:lastModifiedBy>
  <cp:revision>4</cp:revision>
  <dcterms:created xsi:type="dcterms:W3CDTF">2014-04-27T13:53:36Z</dcterms:created>
  <dcterms:modified xsi:type="dcterms:W3CDTF">2018-09-27T07:10:49Z</dcterms:modified>
</cp:coreProperties>
</file>